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FA8DA-D325-4116-0EE7-6D725EC16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222B4E-4D43-B2FE-BE00-DEC0B1E15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6CB4D8-A80A-9ADE-175A-15D061F08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F1AFD9-4DE4-ED25-F99E-A2C35943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FFB613-F6C2-9A7B-E0EB-5AC4EC3D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741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D298-D9F9-5641-D00F-E17CB2B2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B77EF10-A143-CF06-CD46-43A62B8E7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9C9327-611F-4E9F-A799-B587C268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E8C1B1E-D920-7585-214D-94A80F0F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6817CA-5038-34DC-4E4D-FECC0736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702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7E38587-E081-5804-BCC1-D02B1972D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498019E-E3EF-261C-66D8-56FC65A21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D47517-5E59-3BCF-564A-2553188C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5D900A-73C8-DF86-0859-A7DCD82D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038A7D-AB6A-A36F-74D2-ED6C7BEE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954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660177-EEA2-35DC-E463-B26F9DA9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EAF0A1-ABEC-A86C-D748-19D9E0FC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A2C36E-7251-A22C-CE03-471F51421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3B506F-AD0D-A575-5D29-321F2921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CAFCD7-6896-8FF3-B1E7-1E96B4C4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907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E36F0-8B7E-3D6F-702B-BB0D09AE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6C9366D-EEC7-0353-D1FB-7CE76752D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801E7F-15F1-6068-0190-C4B39E610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956F942-A4A7-15A9-54DD-4FFF6AF7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9134BE-09FD-A9D6-47FC-504867BA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955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D30FB-C773-9394-24FE-E6029F0F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26A231-D003-A2F3-FD99-90E98D230F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39F278E-8D2F-3019-8AAD-43E2B99A4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239485C-C828-64FF-A872-E723B32B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8DF4293-350A-46E1-1C7F-21D865C7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895587-F110-5FBC-644C-1206965C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117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3ADDD-C0FB-C2BC-CCDD-2F222F54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A96B5B-5F83-32A4-29DD-DE1BCE072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8BF9213-43A5-0B31-5F12-BBA32C800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040A1C3-559F-0EEF-D0E2-452AD13E8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BA79D22-5900-8EC6-03C2-16F106942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77D518A-5F35-4078-C33C-82E6AB98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D4EDAE-F236-4F14-D09B-A51A67ED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33E2866-12AE-AADD-86E0-C27192F3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6632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97547-FDB8-C7F9-AC58-5425494B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FC06DF5-213B-184E-A9E7-E7FE2DF4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4259323-3C05-EE51-2086-4176A8C87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C12F2CC-E230-DC4E-6D51-0E1D1844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54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DD6DB0C-5866-7541-DA78-4A52EEF2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6F7B40A-F46E-9B0E-845E-04077A6F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44EB53-25A8-FEB2-570C-0B27D03D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176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4DA8F-C5E5-F578-B856-F2CAD1977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B8D4A8-6E00-37D3-6E0C-FEAA6E96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F64C39-A6C0-49AD-0DA0-D9BFF48DD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5D4D481-C73F-019D-FC19-EB0D11E0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4B18A80-BED7-2724-75FE-D98E58B00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C730A0-8049-FF4A-2784-242489A8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228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97422-5614-42AE-1FDA-AF0074AC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1B57D98-FCE6-9EC5-E04E-E7483C3EE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CFFAA84-C036-DADC-D7D5-5B7FE9D85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FC288E-2199-D378-0C3E-A43620ACF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24D4C62-58B6-ADBF-90AD-C2030F65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51A559B-668C-9024-60C5-13FC3DAE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1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1F82E0F-AFDB-FCB4-141A-D57D6AD3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2A56967-0F46-4A94-8926-B8D72607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ACCE08-6B0C-E68B-C219-661FA6DD8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CF615-D642-45EC-A9C2-BF3F2D4B4003}" type="datetimeFigureOut">
              <a:rPr lang="nl-NL" smtClean="0"/>
              <a:t>4-5-2022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F4A858-DC0D-6F5D-309A-004A69E78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C512A3D-31B1-1CBD-389F-EF002F544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51247-27A5-4CFC-9094-3237882C3B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96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842E6-C9B5-61F4-0C44-26CC9E3C1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4/5/2022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E1D18A3-0AC3-8B51-857B-A39C3A5743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189536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2B774-0477-6737-7271-35DC8ECF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480B83-61B4-5288-CABD-131579BBD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Large </a:t>
            </a:r>
            <a:r>
              <a:rPr lang="nl-NL" dirty="0" err="1"/>
              <a:t>Overview</a:t>
            </a:r>
            <a:endParaRPr lang="nl-NL" dirty="0"/>
          </a:p>
          <a:p>
            <a:r>
              <a:rPr lang="nl-NL" dirty="0"/>
              <a:t>Timeseries </a:t>
            </a:r>
            <a:r>
              <a:rPr lang="nl-NL" dirty="0" err="1"/>
              <a:t>revisited</a:t>
            </a:r>
            <a:endParaRPr lang="nl-NL" dirty="0"/>
          </a:p>
          <a:p>
            <a:r>
              <a:rPr lang="nl-NL" dirty="0"/>
              <a:t>Alessandro</a:t>
            </a:r>
          </a:p>
          <a:p>
            <a:r>
              <a:rPr lang="nl-NL" dirty="0"/>
              <a:t>Running </a:t>
            </a:r>
            <a:r>
              <a:rPr lang="nl-NL" dirty="0" err="1"/>
              <a:t>MITgcm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6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C5D8360-8506-FE33-52CD-456AE850B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6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92456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</Words>
  <Application>Microsoft Office PowerPoint</Application>
  <PresentationFormat>Breedbeeld</PresentationFormat>
  <Paragraphs>7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Meeting 4/5/2022</vt:lpstr>
      <vt:lpstr>Content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4/5/2022</dc:title>
  <dc:creator>Janzing, G.W. (Joren)</dc:creator>
  <cp:lastModifiedBy>Janzing, G.W. (Joren)</cp:lastModifiedBy>
  <cp:revision>1</cp:revision>
  <dcterms:created xsi:type="dcterms:W3CDTF">2022-05-04T13:55:21Z</dcterms:created>
  <dcterms:modified xsi:type="dcterms:W3CDTF">2022-05-04T13:57:32Z</dcterms:modified>
</cp:coreProperties>
</file>